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88163" cy="1001871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9C8F9-BABB-4D5C-96F6-887AC16DE893}" v="16" dt="2023-02-03T21:51:21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99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l Carlsson" userId="083e9cc66265c494" providerId="LiveId" clId="{B1E9C8F9-BABB-4D5C-96F6-887AC16DE893}"/>
    <pc:docChg chg="undo custSel modSld">
      <pc:chgData name="Boel Carlsson" userId="083e9cc66265c494" providerId="LiveId" clId="{B1E9C8F9-BABB-4D5C-96F6-887AC16DE893}" dt="2023-03-28T19:16:34.568" v="1077" actId="1076"/>
      <pc:docMkLst>
        <pc:docMk/>
      </pc:docMkLst>
      <pc:sldChg chg="addSp delSp modSp mod">
        <pc:chgData name="Boel Carlsson" userId="083e9cc66265c494" providerId="LiveId" clId="{B1E9C8F9-BABB-4D5C-96F6-887AC16DE893}" dt="2023-03-28T19:16:34.568" v="1077" actId="1076"/>
        <pc:sldMkLst>
          <pc:docMk/>
          <pc:sldMk cId="0" sldId="256"/>
        </pc:sldMkLst>
        <pc:spChg chg="mod">
          <ac:chgData name="Boel Carlsson" userId="083e9cc66265c494" providerId="LiveId" clId="{B1E9C8F9-BABB-4D5C-96F6-887AC16DE893}" dt="2023-03-28T19:16:12.081" v="1075" actId="255"/>
          <ac:spMkLst>
            <pc:docMk/>
            <pc:sldMk cId="0" sldId="256"/>
            <ac:spMk id="2050" creationId="{90B91B40-9914-F2EA-04F6-72D0EFCB45E5}"/>
          </ac:spMkLst>
        </pc:spChg>
        <pc:picChg chg="add mod">
          <ac:chgData name="Boel Carlsson" userId="083e9cc66265c494" providerId="LiveId" clId="{B1E9C8F9-BABB-4D5C-96F6-887AC16DE893}" dt="2023-03-28T19:16:34.568" v="1077" actId="1076"/>
          <ac:picMkLst>
            <pc:docMk/>
            <pc:sldMk cId="0" sldId="256"/>
            <ac:picMk id="2" creationId="{4A6673AC-4357-EBA2-05F8-7FEE93D3895E}"/>
          </ac:picMkLst>
        </pc:picChg>
        <pc:picChg chg="add mod">
          <ac:chgData name="Boel Carlsson" userId="083e9cc66265c494" providerId="LiveId" clId="{B1E9C8F9-BABB-4D5C-96F6-887AC16DE893}" dt="2023-01-23T17:11:51.732" v="977" actId="1076"/>
          <ac:picMkLst>
            <pc:docMk/>
            <pc:sldMk cId="0" sldId="256"/>
            <ac:picMk id="3" creationId="{299AF742-75FC-29CB-3642-709E60F317FE}"/>
          </ac:picMkLst>
        </pc:picChg>
        <pc:picChg chg="del">
          <ac:chgData name="Boel Carlsson" userId="083e9cc66265c494" providerId="LiveId" clId="{B1E9C8F9-BABB-4D5C-96F6-887AC16DE893}" dt="2023-01-22T14:12:53.087" v="0" actId="478"/>
          <ac:picMkLst>
            <pc:docMk/>
            <pc:sldMk cId="0" sldId="256"/>
            <ac:picMk id="2052" creationId="{3BEF6B16-88BD-B52A-804A-0520057EC0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A3951-CEF9-32B6-887B-354CEA2A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B1D6-1DF7-4304-80EB-4BE4AD4159FC}" type="datetimeFigureOut">
              <a:rPr lang="sv-SE"/>
              <a:pPr>
                <a:defRPr/>
              </a:pPr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49F985-C08A-87F5-9502-98955BC3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3CFC89-A87A-3F80-8044-7A498B66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F48A1-FCFC-45ED-B318-4DEEA204FF3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656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9AA823-0588-96E9-01E7-923301E3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A1F2-0850-4AE9-90F8-C69F8C8D6122}" type="datetimeFigureOut">
              <a:rPr lang="sv-SE"/>
              <a:pPr>
                <a:defRPr/>
              </a:pPr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B45C6A-0038-C3CF-49AB-864B7CFC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8830C1-0B65-CD6C-AB5D-A354C04A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9D28-B1F0-462A-88BB-187C7B38C8F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1091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AC0709-10ED-AD62-9C08-D61E89AC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F065-82D7-463A-9AE4-47E30F1D6712}" type="datetimeFigureOut">
              <a:rPr lang="sv-SE"/>
              <a:pPr>
                <a:defRPr/>
              </a:pPr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7FE3BF-7E26-B3FE-224A-9B0A3FF4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92D2FB-349A-635B-F838-45895E3B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3B05-DF91-44F1-B8C5-B2982F9EB55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8258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38C3C7-A341-8716-5A48-AD69FF0C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2059-DE5F-4D09-9FB2-2A617D98AC25}" type="datetimeFigureOut">
              <a:rPr lang="sv-SE"/>
              <a:pPr>
                <a:defRPr/>
              </a:pPr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CEB0A3-B132-8166-367D-AF90A0C3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93EE2C-A5FA-92F4-D7AF-34630130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A5538-85F4-46AD-81B0-26685F0ED24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122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A0C0CF-F6D7-26BB-4B23-A217BA63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EB4D-5DAC-40FC-890B-285A867DA7FC}" type="datetimeFigureOut">
              <a:rPr lang="sv-SE"/>
              <a:pPr>
                <a:defRPr/>
              </a:pPr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33950E-A266-2F4E-0ABF-2A0175B6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0BD4B0-8CE9-B93F-E984-4BFEEB31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34C0-7467-4404-8290-D4B47F81968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6168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ADBEACF-F448-2F92-0DEE-DB346FD6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C89D0-CD73-4BB6-A6E1-B6E84CE3AB5D}" type="datetimeFigureOut">
              <a:rPr lang="sv-SE"/>
              <a:pPr>
                <a:defRPr/>
              </a:pPr>
              <a:t>2023-03-28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114DC97-1046-058A-BA13-2487F308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6F579AA-6DB7-5D8F-86F3-57FA60F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FD8EC-87CB-46C8-A837-5A57356E276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8575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C8F55FE-C22F-4267-12B9-C2989E52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B9CF-4734-44C0-994D-46119B37255C}" type="datetimeFigureOut">
              <a:rPr lang="sv-SE"/>
              <a:pPr>
                <a:defRPr/>
              </a:pPr>
              <a:t>2023-03-28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F5A60E3-0EBC-BBD2-5FE5-AEB2559A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1D0731F-AF27-CB00-564B-485171EF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0C72-B197-46ED-A910-A6B4FBD9CF8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8244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74859C3-8F8E-6F39-EC84-716B50BD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8D65-52DE-48F3-B313-7BB850271368}" type="datetimeFigureOut">
              <a:rPr lang="sv-SE"/>
              <a:pPr>
                <a:defRPr/>
              </a:pPr>
              <a:t>2023-03-28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473F563-B1C1-296D-3A50-19F25285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F986CB8-EFD8-6F88-E88B-B1C74D97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F4EC-0D0A-4DAF-8851-FFF2A074BDE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6330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85ADFF9-7F20-9A0B-1310-9FE4D874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88BF-4A87-46F1-98D2-C37E21347494}" type="datetimeFigureOut">
              <a:rPr lang="sv-SE"/>
              <a:pPr>
                <a:defRPr/>
              </a:pPr>
              <a:t>2023-03-28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BB6DD2C-499C-E864-1D2A-30396C54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6C57619-9738-2D79-D34F-0B9CBF5B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B435-A446-4FA9-AAEB-3EE1F617233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9674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2930758-9F3D-2E27-7986-50B585D6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E8C8-AAE2-4492-90C8-C13DA09FCC79}" type="datetimeFigureOut">
              <a:rPr lang="sv-SE"/>
              <a:pPr>
                <a:defRPr/>
              </a:pPr>
              <a:t>2023-03-28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E9C5E8E-DC45-7470-C153-A8F86DD5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F8D938A-23A7-BABB-5B3F-DB53DAA1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C41A-9BFA-4DC6-A5C4-EC9718824D6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2947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D3886C1-6506-2FF1-1376-2E99F6C1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08B1-CCA2-4A61-82B7-9B50ADB0BEF1}" type="datetimeFigureOut">
              <a:rPr lang="sv-SE"/>
              <a:pPr>
                <a:defRPr/>
              </a:pPr>
              <a:t>2023-03-28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7772F6E-C0F2-D7F0-90EE-241BBF04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35E1B45-273F-0B2B-B932-8CDA00D3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1219-BFF0-4845-86CB-B19D7FBD773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4236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4A11B623-7003-3358-92E0-09242BDA97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A98EEA8A-5F1B-D813-2E04-F9DB7C3CC6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24FBD5-BCAF-9643-BA88-A6B7AC027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81997A-7091-44F6-9440-8E3827756F82}" type="datetimeFigureOut">
              <a:rPr lang="sv-SE"/>
              <a:pPr>
                <a:defRPr/>
              </a:pPr>
              <a:t>2023-03-28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064830-9819-342C-A043-F6843DAB4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5BA199-8754-B034-B433-682972677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DDD8C1-C10D-4C84-A523-D610A3A66FE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&#229;ttersrud.s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Underrubrik 2">
            <a:extLst>
              <a:ext uri="{FF2B5EF4-FFF2-40B4-BE49-F238E27FC236}">
                <a16:creationId xmlns:a16="http://schemas.microsoft.com/office/drawing/2014/main" id="{90B91B40-9914-F2EA-04F6-72D0EFCB4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664" y="1547664"/>
            <a:ext cx="6171858" cy="7019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v-SE" sz="200" dirty="0">
              <a:solidFill>
                <a:schemeClr val="tx1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v-SE" sz="300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v-SE" sz="800" b="1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v-SE" sz="1000" b="1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v-SE" sz="1600" b="1" dirty="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v-SE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Dalslands historia 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v-S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v-SE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Föredrag av Dick Harrison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v-SE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v-SE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 Harrison är författare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och professor i historia vid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Lunds universitet sedan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2003.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Han har skrivit ett stort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antal böcker, bland annat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Dalslands historia.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Han medverkar regelbundet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 tidningarna Svenska Dag-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bladet och Populär Historia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samt i P1-programmet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Vetenskapsradion Historia.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Två gånger har han med-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verkat i TV-programmet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På spåret och vunnit båda </a:t>
            </a:r>
            <a:b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gångerna.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br>
              <a:rPr lang="sv-SE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Onsdag 19 april kl. 18.30</a:t>
            </a:r>
            <a:br>
              <a:rPr lang="sv-SE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Biljettpris: 150 kr </a:t>
            </a:r>
            <a:r>
              <a:rPr lang="sv-SE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</a:t>
            </a:r>
            <a:r>
              <a:rPr lang="sv-SE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fika i pausen. Förköp: </a:t>
            </a:r>
            <a:r>
              <a:rPr lang="sv-SE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Frendo</a:t>
            </a:r>
            <a:r>
              <a:rPr lang="sv-SE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Brålanda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v-SE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v-SE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Välkommen!</a:t>
            </a:r>
            <a:endParaRPr lang="sv-SE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v-SE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sv-SE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Åttersruds</a:t>
            </a:r>
            <a:r>
              <a:rPr lang="sv-SE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bygdegårdsförening i samarbete  med </a:t>
            </a:r>
            <a:br>
              <a:rPr lang="sv-SE" sz="1200" b="1" dirty="0">
                <a:solidFill>
                  <a:schemeClr val="tx1"/>
                </a:solidFill>
                <a:latin typeface="Arial" charset="0"/>
              </a:rPr>
            </a:br>
            <a:br>
              <a:rPr lang="sv-SE" sz="1200" b="1" dirty="0">
                <a:solidFill>
                  <a:schemeClr val="tx1"/>
                </a:solidFill>
                <a:latin typeface="Arial" charset="0"/>
              </a:rPr>
            </a:br>
            <a:r>
              <a:rPr lang="sv-SE" sz="1200" b="1" dirty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sv-SE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Besök oss även på </a:t>
            </a:r>
            <a:r>
              <a:rPr lang="sv-SE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www.attersrudsbygdegard.se</a:t>
            </a:r>
            <a:r>
              <a:rPr lang="sv-SE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Facebook och </a:t>
            </a:r>
            <a:r>
              <a:rPr lang="sv-SE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endParaRPr lang="sv-SE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v-SE" sz="1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v-SE" sz="1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v-SE" sz="1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v-SE" sz="1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v-SE" sz="1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v-SE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Plakett 3">
            <a:extLst>
              <a:ext uri="{FF2B5EF4-FFF2-40B4-BE49-F238E27FC236}">
                <a16:creationId xmlns:a16="http://schemas.microsoft.com/office/drawing/2014/main" id="{CF304117-BC08-AABC-53E8-299EF4C688E2}"/>
              </a:ext>
            </a:extLst>
          </p:cNvPr>
          <p:cNvSpPr/>
          <p:nvPr/>
        </p:nvSpPr>
        <p:spPr>
          <a:xfrm>
            <a:off x="966788" y="250825"/>
            <a:ext cx="4929187" cy="1917700"/>
          </a:xfrm>
          <a:prstGeom prst="plaque">
            <a:avLst/>
          </a:prstGeom>
          <a:solidFill>
            <a:srgbClr val="FFFF00"/>
          </a:solidFill>
          <a:ln w="50800" cmpd="dbl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400" b="1" dirty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ÅTTERSRUDS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400" b="1" dirty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BYGDEGÅRD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dirty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Årets bygdegård 2011</a:t>
            </a:r>
          </a:p>
        </p:txBody>
      </p:sp>
      <p:pic>
        <p:nvPicPr>
          <p:cNvPr id="3" name="Bildobjekt 2" descr="En bild som visar person, person, vägg, har på sig&#10;&#10;Automatiskt genererad beskrivning">
            <a:extLst>
              <a:ext uri="{FF2B5EF4-FFF2-40B4-BE49-F238E27FC236}">
                <a16:creationId xmlns:a16="http://schemas.microsoft.com/office/drawing/2014/main" id="{299AF742-75FC-29CB-3642-709E60F31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51920"/>
            <a:ext cx="2646294" cy="3528392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4A6673AC-4357-EBA2-05F8-7FEE93D38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42" y="8172400"/>
            <a:ext cx="1635820" cy="5144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33333</TotalTime>
  <Words>153</Words>
  <Application>Microsoft Office PowerPoint</Application>
  <PresentationFormat>Bildspel på skärmen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Times New Roman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Bjuder in till MIDSOMMARFIRANDE</dc:title>
  <dc:creator>Tomas Öhberg</dc:creator>
  <cp:lastModifiedBy>Boel Carlsson</cp:lastModifiedBy>
  <cp:revision>83</cp:revision>
  <cp:lastPrinted>2023-01-12T22:42:29Z</cp:lastPrinted>
  <dcterms:created xsi:type="dcterms:W3CDTF">2009-06-04T10:28:54Z</dcterms:created>
  <dcterms:modified xsi:type="dcterms:W3CDTF">2023-03-28T19:16:34Z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97f11b-a820-4e8d-9e84-55d701b0cea4_Enabled">
    <vt:lpwstr>True</vt:lpwstr>
  </property>
  <property fmtid="{D5CDD505-2E9C-101B-9397-08002B2CF9AE}" pid="3" name="MSIP_Label_0e97f11b-a820-4e8d-9e84-55d701b0cea4_SiteId">
    <vt:lpwstr>fd4cea22-63f3-46f2-958e-d0d3aa13277c</vt:lpwstr>
  </property>
  <property fmtid="{D5CDD505-2E9C-101B-9397-08002B2CF9AE}" pid="4" name="MSIP_Label_0e97f11b-a820-4e8d-9e84-55d701b0cea4_Owner">
    <vt:lpwstr>louise.andersson@uddevalla.se</vt:lpwstr>
  </property>
  <property fmtid="{D5CDD505-2E9C-101B-9397-08002B2CF9AE}" pid="5" name="MSIP_Label_0e97f11b-a820-4e8d-9e84-55d701b0cea4_SetDate">
    <vt:lpwstr>2018-12-06T13:05:13.6541435Z</vt:lpwstr>
  </property>
  <property fmtid="{D5CDD505-2E9C-101B-9397-08002B2CF9AE}" pid="6" name="MSIP_Label_0e97f11b-a820-4e8d-9e84-55d701b0cea4_Name">
    <vt:lpwstr>Öppen</vt:lpwstr>
  </property>
  <property fmtid="{D5CDD505-2E9C-101B-9397-08002B2CF9AE}" pid="7" name="MSIP_Label_0e97f11b-a820-4e8d-9e84-55d701b0cea4_Application">
    <vt:lpwstr>Microsoft Azure Information Protection</vt:lpwstr>
  </property>
  <property fmtid="{D5CDD505-2E9C-101B-9397-08002B2CF9AE}" pid="8" name="MSIP_Label_0e97f11b-a820-4e8d-9e84-55d701b0cea4_Extended_MSFT_Method">
    <vt:lpwstr>Manual</vt:lpwstr>
  </property>
  <property fmtid="{D5CDD505-2E9C-101B-9397-08002B2CF9AE}" pid="9" name="Sensitivity">
    <vt:lpwstr>Öppen</vt:lpwstr>
  </property>
</Properties>
</file>